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theme/theme1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0" name="Shape 5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8" name="Shape 1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5" name="Shape 5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5" name="Shape 6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 rot="5400000">
            <a:off y="-251619" x="2309018"/>
            <a:ext cy="8229600" cx="4525961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8" name="Shape 18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/>
            </a:lvl1pPr>
            <a:lvl2pPr rtl="0" indent="0" marL="457200">
              <a:buFont typeface="Calibri"/>
              <a:buNone/>
              <a:defRPr/>
            </a:lvl2pPr>
            <a:lvl3pPr rtl="0" indent="0" marL="914400">
              <a:buFont typeface="Calibri"/>
              <a:buNone/>
              <a:defRPr/>
            </a:lvl3pPr>
            <a:lvl4pPr rtl="0" indent="0" marL="1371600">
              <a:buFont typeface="Calibri"/>
              <a:buNone/>
              <a:defRPr/>
            </a:lvl4pPr>
            <a:lvl5pPr rtl="0" indent="0" marL="1828800">
              <a:buFont typeface="Calibri"/>
              <a:buNone/>
              <a:defRPr/>
            </a:lvl5pPr>
            <a:lvl6pPr rtl="0" indent="0" marL="2286000">
              <a:buFont typeface="Calibri"/>
              <a:buNone/>
              <a:defRPr/>
            </a:lvl6pPr>
            <a:lvl7pPr rtl="0" indent="0" marL="2743200">
              <a:buFont typeface="Calibri"/>
              <a:buNone/>
              <a:defRPr/>
            </a:lvl7pPr>
            <a:lvl8pPr rtl="0" indent="0" marL="3200400">
              <a:buFont typeface="Calibri"/>
              <a:buNone/>
              <a:defRPr/>
            </a:lvl8pPr>
            <a:lvl9pPr rtl="0" indent="0" marL="3657600"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Calibri"/>
              <a:buNone/>
              <a:defRPr/>
            </a:lvl1pPr>
            <a:lvl2pPr rtl="0" indent="0" marL="457200">
              <a:buFont typeface="Calibri"/>
              <a:buNone/>
              <a:defRPr/>
            </a:lvl2pPr>
            <a:lvl3pPr rtl="0" indent="0" marL="914400">
              <a:buFont typeface="Calibri"/>
              <a:buNone/>
              <a:defRPr/>
            </a:lvl3pPr>
            <a:lvl4pPr rtl="0" indent="0" marL="1371600">
              <a:buFont typeface="Calibri"/>
              <a:buNone/>
              <a:defRPr/>
            </a:lvl4pPr>
            <a:lvl5pPr rtl="0" indent="0" marL="1828800">
              <a:buFont typeface="Calibri"/>
              <a:buNone/>
              <a:defRPr/>
            </a:lvl5pPr>
            <a:lvl6pPr rtl="0" indent="0" marL="2286000">
              <a:buFont typeface="Calibri"/>
              <a:buNone/>
              <a:defRPr/>
            </a:lvl6pPr>
            <a:lvl7pPr rtl="0" indent="0" marL="2743200">
              <a:buFont typeface="Calibri"/>
              <a:buNone/>
              <a:defRPr/>
            </a:lvl7pPr>
            <a:lvl8pPr rtl="0" indent="0" marL="3200400">
              <a:buFont typeface="Calibri"/>
              <a:buNone/>
              <a:defRPr/>
            </a:lvl8pPr>
            <a:lvl9pPr rtl="0" indent="0" marL="3657600"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/>
            </a:lvl1pPr>
            <a:lvl2pPr rtl="0" indent="0" marL="457200">
              <a:buFont typeface="Calibri"/>
              <a:buNone/>
              <a:defRPr/>
            </a:lvl2pPr>
            <a:lvl3pPr rtl="0" indent="0" marL="914400">
              <a:buFont typeface="Calibri"/>
              <a:buNone/>
              <a:defRPr/>
            </a:lvl3pPr>
            <a:lvl4pPr rtl="0" indent="0" marL="1371600">
              <a:buFont typeface="Calibri"/>
              <a:buNone/>
              <a:defRPr/>
            </a:lvl4pPr>
            <a:lvl5pPr rtl="0" indent="0" marL="1828800">
              <a:buFont typeface="Calibri"/>
              <a:buNone/>
              <a:defRPr/>
            </a:lvl5pPr>
            <a:lvl6pPr rtl="0" indent="0" marL="2286000">
              <a:buFont typeface="Calibri"/>
              <a:buNone/>
              <a:defRPr/>
            </a:lvl6pPr>
            <a:lvl7pPr rtl="0" indent="0" marL="2743200">
              <a:buFont typeface="Calibri"/>
              <a:buNone/>
              <a:defRPr/>
            </a:lvl7pPr>
            <a:lvl8pPr rtl="0" indent="0" marL="3200400">
              <a:buFont typeface="Calibri"/>
              <a:buNone/>
              <a:defRPr/>
            </a:lvl8pPr>
            <a:lvl9pPr rtl="0" indent="0" marL="3657600">
              <a:buFont typeface="Calibri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Calibri"/>
              <a:buNone/>
              <a:defRPr/>
            </a:lvl1pPr>
            <a:lvl2pPr rtl="0" indent="0" marL="457200">
              <a:buFont typeface="Calibri"/>
              <a:buNone/>
              <a:defRPr/>
            </a:lvl2pPr>
            <a:lvl3pPr rtl="0" indent="0" marL="914400">
              <a:buFont typeface="Calibri"/>
              <a:buNone/>
              <a:defRPr/>
            </a:lvl3pPr>
            <a:lvl4pPr rtl="0" indent="0" marL="1371600">
              <a:buFont typeface="Calibri"/>
              <a:buNone/>
              <a:defRPr/>
            </a:lvl4pPr>
            <a:lvl5pPr rtl="0" indent="0" marL="1828800">
              <a:buFont typeface="Calibri"/>
              <a:buNone/>
              <a:defRPr/>
            </a:lvl5pPr>
            <a:lvl6pPr rtl="0" indent="0" marL="2286000">
              <a:buFont typeface="Calibri"/>
              <a:buNone/>
              <a:defRPr/>
            </a:lvl6pPr>
            <a:lvl7pPr rtl="0" indent="0" marL="2743200">
              <a:buFont typeface="Calibri"/>
              <a:buNone/>
              <a:defRPr/>
            </a:lvl7pPr>
            <a:lvl8pPr rtl="0" indent="0" marL="3200400">
              <a:buFont typeface="Calibri"/>
              <a:buNone/>
              <a:defRPr/>
            </a:lvl8pPr>
            <a:lvl9pPr rtl="0" indent="0" marL="3657600">
              <a:buFont typeface="Calibri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525961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algn="l" rtl="0" marR="0" indent="-10795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algn="l" rtl="0" marR="0" indent="-76200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/>
            </a:lvl1pPr>
            <a:lvl2pPr algn="l" rtl="0" marR="0" indent="0" marL="457200">
              <a:defRPr/>
            </a:lvl2pPr>
            <a:lvl3pPr algn="l" rtl="0" marR="0" indent="0" marL="914400">
              <a:defRPr/>
            </a:lvl3pPr>
            <a:lvl4pPr algn="l" rtl="0" marR="0" indent="0" marL="1371600">
              <a:defRPr/>
            </a:lvl4pPr>
            <a:lvl5pPr algn="l" rtl="0" marR="0" indent="0" marL="1828800">
              <a:defRPr/>
            </a:lvl5pPr>
            <a:lvl6pPr algn="l" rtl="0" marR="0" indent="0" marL="2286000">
              <a:defRPr/>
            </a:lvl6pPr>
            <a:lvl7pPr algn="l" rtl="0" marR="0" indent="0" marL="2743200">
              <a:defRPr/>
            </a:lvl7pPr>
            <a:lvl8pPr algn="l" rtl="0" marR="0" indent="0" marL="3200400">
              <a:defRPr/>
            </a:lvl8pPr>
            <a:lvl9pPr algn="l" rtl="0" marR="0" indent="0" marL="3657600"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7" name="Shape 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2" name="Shape 10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7" name="Shape 1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2" name="Shape 1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7" name="Shape 1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2" name="Shape 1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2" name="Shape 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7" name="Shape 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2" name="Shape 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7" name="Shape 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2" name="Shape 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86" x="0"/>
            <a:ext cy="6854825" cx="9144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